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208B6-C4A6-40E2-B394-105683769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198F0C-2E56-4B2E-91F4-F58FF8E7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069A1-76B7-4384-A886-8562B687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9962C-AE69-4C47-B38E-F342A1A5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4755F-3623-4DBA-976D-27467ACC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065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DF440-B5C8-4B5F-B134-42C454DB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903F6D-5DB8-48E9-8250-9E532636D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190DA-847A-45BF-AD3C-67D642BB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125A2-BCE6-4991-9D2B-29CA843E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2E474-2862-468D-94E4-5F5C1AD1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1628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C14D6E-B071-4DE7-82E9-F6BA6D75C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DC9421-C25F-4401-9F18-FF32FA1C5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17C21-33AF-4556-A06C-CEBE20B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F4E66-0643-4C9C-B380-73E26313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4AC23-AEB3-4157-A67D-3319EE19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079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24718-2F26-42BF-B120-0EF6FD52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88AE1-C2B7-4216-BA8B-3AC5B7F1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FF219-74C2-4B8E-9CEE-3EE14089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BB09D-6875-43DE-B1D4-9B4BA6B8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D3202-17FF-4E56-BB07-779418FF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53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AD2A-9682-4780-8CB3-3CB4CF27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11DE8-8630-404C-85DD-BC6D08B3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0D1A0-A4D6-4359-B7F4-E5CDED96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27F10-635B-4690-A92E-20F9C420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CCA37-4B36-4054-96D1-310EE4B3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174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4F4D9-024A-4BB1-9301-FD3DAC28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DA983-9266-49DB-8CE7-5EF9076A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874BD1-F2FF-49A0-9FBC-03CF60369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88F08B-7614-4B3B-8E48-0736F540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A9692-06DD-49B4-A4B9-2BA213BE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79DCB-C678-4276-B4FE-C2D26A85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055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755D-53B4-417B-A73E-B2111503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1BA86-4F16-4AD4-B3C4-7B4814B88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229B66-CC8E-447B-ADA2-44B9A36B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1F567-4DCF-4D6B-8C06-E253FF25A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103376-3E6E-4F3C-BE3B-2CA1E33B4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25638E-355C-442B-BB26-AA2C60E8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A2BDC4-E17B-419F-9AC2-BB612E7D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B553D-4003-4BEA-8815-A280D809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810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2770-41DD-4DC9-9E44-89226DA8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0F56C1-AFF5-4AD1-A568-B3C5CFC0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8E2D9-019E-431D-9AB2-2908DD5B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29C295-38ED-45C5-A5C9-B23D8982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859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AEDF9-5546-4AF0-8B28-DCFB9E02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74539B-4B39-4090-A966-F51F8E2B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2E317D-484E-449A-A6EF-1DD7510D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752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240F-78F3-4104-8C7B-BDA9C58D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35973-C8F7-4FAA-93EB-314CF093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B3598-FF18-4B78-87F9-8FB1842D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91161D-9E26-46DF-8451-38394CB6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DCEF-4907-46D8-A497-8BC9D3A3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3B372-777E-42DD-B80B-025B3BC5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749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C58F-469F-44F1-B7CB-A6F5008A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869041-358A-48AC-A1D4-29E984F39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FE4130-196C-417D-9004-A0818098A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1F446-0391-4762-B7B9-856AB331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B1CDA-C715-4E76-A1DD-FDDCFE5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BED3F5-2EDD-4AB7-9CE9-441FBBD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738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A6EEB-69C8-4E74-B158-4A77F70B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88A98A-440B-4A86-ACD6-85F5BD0A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71369-74C0-40D6-A24F-CC0B1970E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CBA3-6E05-4510-8875-EB87C4A7FCF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2C7D2-3A13-4280-8C39-DBFF10FC5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06D78-71CA-46C4-8453-574B32183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81EC-AF3F-4DE5-A21B-C1BD795DC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FAD6E2-4FA1-4BA6-8279-0E23CE7C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83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A3965-7D9B-46DA-85B2-B8335177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567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4E1CE-B344-4840-9072-5A3A5D4E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7979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D204D-5BFA-4518-9E0E-5EC72B2C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96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3AF074-EF8D-483C-AF50-3E68D6F9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596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CE21E-4BFA-45F9-86B0-9A3417FA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247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7D610-9E09-4065-B27B-87383BC1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96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169B1-7E01-4D23-B298-0F852C19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419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29F26-D52A-4C75-83A6-C7B2BBC8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83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D93037-B8EC-4DE3-9467-DE5B11220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2916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0601B-1F57-4C28-AC34-239F3D847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09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0F196-1380-4DE5-B2C2-8C3B11AF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363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6D315-D129-43B7-86DE-8CAADC1B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03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573B0-D35B-4B71-8F6C-354CDA8B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31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8537E-BC4C-4134-9259-D1822130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0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4C88C-37F7-4F8A-A391-9CE142B64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59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80965-067A-4A89-850A-8619B13A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59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BC1F6-8480-47D4-A7CE-89D8BCE63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78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96CC64-6551-4FEA-B8F8-E5E48D37B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21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E5DF9-D64D-4E5D-94D0-774B395AA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6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2</cp:revision>
  <dcterms:created xsi:type="dcterms:W3CDTF">2023-02-21T09:15:57Z</dcterms:created>
  <dcterms:modified xsi:type="dcterms:W3CDTF">2023-02-21T09:20:56Z</dcterms:modified>
</cp:coreProperties>
</file>