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sz="3000" dirty="0">
                <a:solidFill>
                  <a:prstClr val="black"/>
                </a:solidFill>
              </a:rPr>
              <a:t>МБОУ СОШ 75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ZnS+CuCl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краска»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Звягина М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Ученица 8 Б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Научный руководитель </a:t>
            </a:r>
            <a:r>
              <a:rPr lang="ru-RU" dirty="0" err="1" smtClean="0">
                <a:solidFill>
                  <a:schemeClr val="tx1"/>
                </a:solidFill>
              </a:rPr>
              <a:t>Лынова</a:t>
            </a:r>
            <a:r>
              <a:rPr lang="ru-RU" dirty="0" smtClean="0">
                <a:solidFill>
                  <a:schemeClr val="tx1"/>
                </a:solidFill>
              </a:rPr>
              <a:t> 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Ю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71604" y="5981700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Воронеж</a:t>
            </a:r>
            <a:r>
              <a:rPr lang="ru-RU" sz="3200" dirty="0">
                <a:solidFill>
                  <a:prstClr val="black"/>
                </a:solidFill>
              </a:rPr>
              <a:t> 2025 </a:t>
            </a:r>
            <a:r>
              <a:rPr lang="ru-RU" sz="3200" dirty="0" smtClean="0">
                <a:solidFill>
                  <a:prstClr val="black"/>
                </a:solidFill>
              </a:rPr>
              <a:t>г.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dirty="0" smtClean="0"/>
              <a:t>(</a:t>
            </a:r>
            <a:r>
              <a:rPr lang="ru-RU" sz="3200" dirty="0" smtClean="0">
                <a:latin typeface="Times New Roman"/>
                <a:ea typeface="Times New Roman"/>
              </a:rPr>
              <a:t>ул</a:t>
            </a:r>
            <a:r>
              <a:rPr lang="ru-RU" sz="3200" dirty="0">
                <a:latin typeface="Times New Roman"/>
                <a:ea typeface="Times New Roman"/>
              </a:rPr>
              <a:t>. </a:t>
            </a:r>
            <a:r>
              <a:rPr lang="ru-RU" sz="3200" dirty="0" err="1">
                <a:latin typeface="Times New Roman"/>
                <a:ea typeface="Times New Roman"/>
              </a:rPr>
              <a:t>Юлюса</a:t>
            </a:r>
            <a:r>
              <a:rPr lang="ru-RU" sz="3200" dirty="0">
                <a:latin typeface="Times New Roman"/>
                <a:ea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</a:rPr>
              <a:t>Янониса</a:t>
            </a:r>
            <a:r>
              <a:rPr lang="ru-RU" sz="3200" dirty="0">
                <a:latin typeface="Times New Roman"/>
                <a:ea typeface="Times New Roman"/>
              </a:rPr>
              <a:t>, </a:t>
            </a:r>
            <a:r>
              <a:rPr lang="ru-RU" sz="3200" dirty="0" smtClean="0">
                <a:latin typeface="Times New Roman"/>
                <a:ea typeface="Times New Roman"/>
              </a:rPr>
              <a:t>д.4)</a:t>
            </a:r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57214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AutoShape 4" descr="Зеленый и экологически чистый порошок сияющей цинка сульфид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92867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Светящаяся наклейка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Marina and Kristina\Desktop\20250222_19463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857784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57214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AutoShape 4" descr="Зеленый и экологически чистый порошок сияющей цинка сульфид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4786322"/>
            <a:ext cx="9144000" cy="1327149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0500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Bef>
                <a:spcPct val="20000"/>
              </a:spcBef>
            </a:pPr>
            <a:r>
              <a:rPr lang="ru-RU" sz="2700" dirty="0" smtClean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700" dirty="0" smtClean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Цель</a:t>
            </a:r>
            <a:r>
              <a:rPr lang="ru-RU" sz="2700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: получение пигментов на основе соединений цинка, с помощью</a:t>
            </a: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2700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реакций ионного обмена используя химические вещества, имеющиеся в</a:t>
            </a: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2700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школьной лаборатории.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Задачи</a:t>
            </a:r>
            <a:r>
              <a:rPr lang="ru-RU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: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1.Изучить и проанализировать литературу по исследуемому вопросу.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1A1A1A"/>
                </a:solidFill>
                <a:latin typeface="Helvetica"/>
                <a:ea typeface="Times New Roman"/>
                <a:cs typeface="Times New Roman"/>
              </a:rPr>
              <a:t>2.Получить простой флуоресцентный пигмент на основе соединений цинка.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94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929618" cy="1327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Светлячки в ночи общаются сигналами света, следят друг за другом, освещают дорогу, светом отпугивают врагов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0" name="Picture 2" descr="C:\Users\Marina and Kristin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500562" cy="332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215370" cy="11842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Испускание веществом света называется: Флуоресценция</a:t>
            </a:r>
            <a:endParaRPr lang="ru-RU" dirty="0"/>
          </a:p>
        </p:txBody>
      </p:sp>
      <p:pic>
        <p:nvPicPr>
          <p:cNvPr id="3074" name="Picture 2" descr="C:\Users\Marina and Kristin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2842520" cy="351469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5602313"/>
            <a:ext cx="4214810" cy="612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Флуоресцеин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в темноте под светом УФ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Люминисценция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571743"/>
            <a:ext cx="3357586" cy="203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500702"/>
            <a:ext cx="457206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Хемилюминесценция при окислении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люминола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Люминол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130968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929618" cy="1327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быту сплавлением серы</a:t>
            </a:r>
            <a:r>
              <a:rPr lang="en-US" dirty="0" smtClean="0"/>
              <a:t> </a:t>
            </a:r>
            <a:r>
              <a:rPr lang="ru-RU" dirty="0" smtClean="0"/>
              <a:t>с цинком с добавкой хлорида меди можно получить простой пигмент для флуоресцентной краски</a:t>
            </a:r>
            <a:endParaRPr lang="ru-RU" dirty="0"/>
          </a:p>
        </p:txBody>
      </p:sp>
      <p:pic>
        <p:nvPicPr>
          <p:cNvPr id="4098" name="Picture 2" descr="C:\Users\Marina and Kristina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643314"/>
            <a:ext cx="2214578" cy="1932722"/>
          </a:xfrm>
          <a:prstGeom prst="rect">
            <a:avLst/>
          </a:prstGeom>
          <a:noFill/>
        </p:spPr>
      </p:pic>
      <p:pic>
        <p:nvPicPr>
          <p:cNvPr id="4101" name="Picture 5" descr="C:\Users\Marina and Kristina\Desktop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2572267" cy="1928802"/>
          </a:xfrm>
          <a:prstGeom prst="rect">
            <a:avLst/>
          </a:prstGeom>
          <a:noFill/>
        </p:spPr>
      </p:pic>
      <p:pic>
        <p:nvPicPr>
          <p:cNvPr id="4103" name="Picture 7" descr="C:\Users\Marina and Kristina\Desktop\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643314"/>
            <a:ext cx="2214578" cy="191495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57214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3,2 г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Цинк 6,4г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CuCl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0,5 г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358246" cy="1327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Zn + S + CuCl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ZnS</a:t>
            </a:r>
            <a:r>
              <a:rPr lang="ru-RU" dirty="0" smtClean="0"/>
              <a:t> </a:t>
            </a:r>
            <a:r>
              <a:rPr lang="en-US" dirty="0" smtClean="0"/>
              <a:t>(5% CuCl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тщательно смешиваем в ступке и поджигаем на кирпиче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57214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0372"/>
            <a:ext cx="5000660" cy="28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8858312" cy="1327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Полученный пигмент может быть добавлен в резину, в пластик, лак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Свет вещей в темноте упростит ориентацию, подсветит надписи, не даст потерять нужные вещи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57214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Marina and Kristina\Desktop\5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357562"/>
            <a:ext cx="3769173" cy="3176579"/>
          </a:xfrm>
          <a:prstGeom prst="rect">
            <a:avLst/>
          </a:prstGeom>
          <a:noFill/>
        </p:spPr>
      </p:pic>
      <p:sp>
        <p:nvSpPr>
          <p:cNvPr id="6148" name="AutoShape 4" descr="Зеленый и экологически чистый порошок сияющей цинка сульфид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42910" y="92867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Светящийся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слайм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AutoShape 4" descr="Зеленый и экологически чистый порошок сияющей цинка сульфид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C:\Users\Marina and Kristina\Desktop\Снимок экрана 2025-02-22 153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39987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572140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AutoShape 4" descr="Зеленый и экологически чистый порошок сияющей цинка сульфид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642918"/>
            <a:ext cx="78581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Светящаяся табличка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3000364" cy="40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6143644"/>
            <a:ext cx="7429552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394051 г Воронеж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Героев Сибиряков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57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СОШ 75 «ZnS+CuCl2 краска»</vt:lpstr>
      <vt:lpstr>  Цель: получение пигментов на основе соединений цинка, с помощью реакций ионного обмена используя химические вещества, имеющиеся в школьной лаборатории. </vt:lpstr>
      <vt:lpstr>Светлячки в ночи общаются сигналами света, следят друг за другом, освещают дорогу, светом отпугивают врагов.</vt:lpstr>
      <vt:lpstr>Испускание веществом света называется: Флуоресценция</vt:lpstr>
      <vt:lpstr>В быту сплавлением серы с цинком с добавкой хлорида меди можно получить простой пигмент для флуоресцентной краски</vt:lpstr>
      <vt:lpstr>Zn + S + CuCl2 = ZnS (5% CuCl2) тщательно смешиваем в ступке и поджигаем на кирпиче</vt:lpstr>
      <vt:lpstr>Полученный пигмент может быть добавлен в резину, в пластик, лак. Свет вещей в темноте упростит ориентацию, подсветит надписи, не даст потерять нужные вещи.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ZnS+CuCl краска</dc:title>
  <dc:creator>Marina and Kristina</dc:creator>
  <cp:lastModifiedBy>ИРИНА ЮРЬЕВНА</cp:lastModifiedBy>
  <cp:revision>31</cp:revision>
  <dcterms:created xsi:type="dcterms:W3CDTF">2025-02-22T11:15:05Z</dcterms:created>
  <dcterms:modified xsi:type="dcterms:W3CDTF">2025-02-24T08:07:59Z</dcterms:modified>
</cp:coreProperties>
</file>